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90" d="100"/>
          <a:sy n="90" d="100"/>
        </p:scale>
        <p:origin x="1392" y="6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04/03/2019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8708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04/03/2019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1425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04/03/2019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3973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04/03/2019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02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04/03/2019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3488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04/03/2019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7090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04/03/2019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2325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04/03/2019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2059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04/03/2019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136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04/03/2019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2907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04/03/2019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2661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DF8A8-841C-4954-90BB-FC4B687F5EBF}" type="datetimeFigureOut">
              <a:rPr lang="es-MX" smtClean="0"/>
              <a:t>04/03/2019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7233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599936" y="84985"/>
            <a:ext cx="13619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CAJA NEGRA</a:t>
            </a:r>
            <a:endParaRPr lang="es-MX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599936" y="1906429"/>
            <a:ext cx="1873885" cy="3251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indent="-2286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Listado de grupos para cada carrera, según necesidades de avance reticular, por la división de estudios profesionales.</a:t>
            </a:r>
          </a:p>
          <a:p>
            <a:pPr marL="228600" indent="-2286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Relación de maestros seleccionados para cubrir necesidades docentes.</a:t>
            </a:r>
          </a:p>
          <a:p>
            <a:pPr marL="228600" indent="-2286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Manual de Lineamientos académico-administrativos del tecnológico nacional de México. </a:t>
            </a:r>
          </a:p>
        </p:txBody>
      </p:sp>
      <p:sp>
        <p:nvSpPr>
          <p:cNvPr id="9" name="Rectángulo 8"/>
          <p:cNvSpPr/>
          <p:nvPr/>
        </p:nvSpPr>
        <p:spPr>
          <a:xfrm>
            <a:off x="939695" y="1392971"/>
            <a:ext cx="1194366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ENTRADAS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3369107" y="531573"/>
            <a:ext cx="4391025" cy="6009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Computadora, internet, plataforma SII, oficinas, maestros</a:t>
            </a:r>
            <a:r>
              <a:rPr lang="es-MX" sz="1100" dirty="0" smtClean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aulas y mobiliarios</a:t>
            </a:r>
            <a:endParaRPr lang="es-MX" sz="11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5076371" y="168144"/>
            <a:ext cx="1176027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RECURSOS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3368963" y="1560783"/>
            <a:ext cx="4391023" cy="31959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Análisis </a:t>
            </a: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de carga académica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Definición </a:t>
            </a: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de carga académica y asignación de carga a docentes.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Detección </a:t>
            </a:r>
            <a:r>
              <a:rPr lang="es-MX" sz="11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de Necesidades </a:t>
            </a: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docentes. 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Remitir necesidades  docentes al Departamento de R.H.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Captura </a:t>
            </a: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de maestros en el 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SII </a:t>
            </a: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por parte del Jefe 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Académico.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El docente genera  la planeación del curso/avance programático 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Seguimiento durante el semestre de los avances y porcentajes de reprobación en la gestión del curso, utilizando los resultados entregados por el profesor a la 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jefatura.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Seguimiento a mitad del semestre por medio de encuestas a estudiantes para la detección del avance de los contenidos del curso</a:t>
            </a:r>
            <a:endParaRPr lang="es-MX" sz="11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Aplicar 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el plan de calidad para el servicio educativo</a:t>
            </a:r>
            <a:endParaRPr lang="es-MX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5572483" y="1154154"/>
            <a:ext cx="1069844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PROCESO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3157284" y="5428742"/>
            <a:ext cx="4391025" cy="88699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1.- Profesores con carga asignada según reglamento en un 100%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2.- Cumplimiento en 100% en la realización de la gestión del </a:t>
            </a:r>
            <a:r>
              <a:rPr lang="es-MX" sz="1100" dirty="0" smtClean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curso</a:t>
            </a: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5352797" y="4796017"/>
            <a:ext cx="1268296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INDICADOR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ectángulo 15"/>
          <p:cNvSpPr/>
          <p:nvPr/>
        </p:nvSpPr>
        <p:spPr>
          <a:xfrm>
            <a:off x="9080123" y="1117796"/>
            <a:ext cx="1867928" cy="37116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Planeación del curso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Reporte de inicio del curso.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relación de maestros requeridos  </a:t>
            </a:r>
            <a:r>
              <a:rPr lang="es-MX" sz="1100" dirty="0" err="1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r.h</a:t>
            </a:r>
            <a:r>
              <a:rPr lang="es-MX" sz="11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Reporte Final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Acta de calificaciones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Informe de actividades en caso de comisiones especiales.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Liberación de actividades al docente por parte de Jefe Académico.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AC y SNC</a:t>
            </a:r>
            <a:endParaRPr lang="es-MX" sz="11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tángulo 16"/>
          <p:cNvSpPr/>
          <p:nvPr/>
        </p:nvSpPr>
        <p:spPr>
          <a:xfrm>
            <a:off x="9566913" y="729100"/>
            <a:ext cx="955453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SALIDAS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Rectángulo 17"/>
          <p:cNvSpPr/>
          <p:nvPr/>
        </p:nvSpPr>
        <p:spPr>
          <a:xfrm>
            <a:off x="113122" y="5422603"/>
            <a:ext cx="2535810" cy="136096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PELIGRO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1.- Grupos descubiertos.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9" name="Rectángulo 18"/>
          <p:cNvSpPr/>
          <p:nvPr/>
        </p:nvSpPr>
        <p:spPr>
          <a:xfrm>
            <a:off x="8815408" y="5470947"/>
            <a:ext cx="3030280" cy="126427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RIESGO</a:t>
            </a: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 algn="ctr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Inicio de semestre sin profesor asignado.</a:t>
            </a:r>
          </a:p>
          <a:p>
            <a:pPr marL="171450" indent="-171450" algn="ctr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Inconformidad por parte de alumnos. (Quejas)</a:t>
            </a:r>
          </a:p>
          <a:p>
            <a:pPr marL="171450" indent="-171450" algn="ctr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Incremento en índice de reprobación y deserción.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28" name="Flecha arriba y abajo 27"/>
          <p:cNvSpPr/>
          <p:nvPr/>
        </p:nvSpPr>
        <p:spPr>
          <a:xfrm>
            <a:off x="5357415" y="1107544"/>
            <a:ext cx="119725" cy="420839"/>
          </a:xfrm>
          <a:prstGeom prst="up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9" name="Flecha arriba y abajo 28"/>
          <p:cNvSpPr/>
          <p:nvPr/>
        </p:nvSpPr>
        <p:spPr>
          <a:xfrm flipH="1">
            <a:off x="5076371" y="4757712"/>
            <a:ext cx="198004" cy="600982"/>
          </a:xfrm>
          <a:prstGeom prst="up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0" name="Flecha izquierda y derecha 29"/>
          <p:cNvSpPr/>
          <p:nvPr/>
        </p:nvSpPr>
        <p:spPr>
          <a:xfrm>
            <a:off x="7811978" y="3653610"/>
            <a:ext cx="1216152" cy="161784"/>
          </a:xfrm>
          <a:prstGeom prst="left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1" name="Flecha derecha 30"/>
          <p:cNvSpPr/>
          <p:nvPr/>
        </p:nvSpPr>
        <p:spPr>
          <a:xfrm>
            <a:off x="2522322" y="3670506"/>
            <a:ext cx="747097" cy="144888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2" name="Documento 31"/>
          <p:cNvSpPr/>
          <p:nvPr/>
        </p:nvSpPr>
        <p:spPr>
          <a:xfrm>
            <a:off x="2172130" y="4757712"/>
            <a:ext cx="914400" cy="612648"/>
          </a:xfrm>
          <a:prstGeom prst="flowChart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3" name="Documento 32"/>
          <p:cNvSpPr/>
          <p:nvPr/>
        </p:nvSpPr>
        <p:spPr>
          <a:xfrm>
            <a:off x="7370040" y="6103087"/>
            <a:ext cx="914400" cy="612648"/>
          </a:xfrm>
          <a:prstGeom prst="flowChart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4" name="Documento 33"/>
          <p:cNvSpPr/>
          <p:nvPr/>
        </p:nvSpPr>
        <p:spPr>
          <a:xfrm>
            <a:off x="10899871" y="4792012"/>
            <a:ext cx="914400" cy="612648"/>
          </a:xfrm>
          <a:prstGeom prst="flowChart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5" name="Multidocumento 34"/>
          <p:cNvSpPr/>
          <p:nvPr/>
        </p:nvSpPr>
        <p:spPr>
          <a:xfrm>
            <a:off x="7664570" y="4829472"/>
            <a:ext cx="1060704" cy="758952"/>
          </a:xfrm>
          <a:prstGeom prst="flowChartMulti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3" name="CuadroTexto 22"/>
          <p:cNvSpPr txBox="1"/>
          <p:nvPr/>
        </p:nvSpPr>
        <p:spPr>
          <a:xfrm>
            <a:off x="1954807" y="80751"/>
            <a:ext cx="33647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Gestión del curso</a:t>
            </a:r>
            <a:endParaRPr lang="es-MX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8877588" y="192707"/>
            <a:ext cx="26718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 smtClean="0"/>
              <a:t>Versión 1.0 13 Feb. 2019</a:t>
            </a:r>
          </a:p>
          <a:p>
            <a:r>
              <a:rPr lang="es-MX" sz="1400" b="1" dirty="0" smtClean="0"/>
              <a:t>Elaborado por: Jefes académicos</a:t>
            </a:r>
            <a:endParaRPr lang="es-MX" sz="1400" b="1" dirty="0"/>
          </a:p>
        </p:txBody>
      </p:sp>
    </p:spTree>
    <p:extLst>
      <p:ext uri="{BB962C8B-B14F-4D97-AF65-F5344CB8AC3E}">
        <p14:creationId xmlns:p14="http://schemas.microsoft.com/office/powerpoint/2010/main" val="1623021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2120</TotalTime>
  <Words>255</Words>
  <Application>Microsoft Office PowerPoint</Application>
  <PresentationFormat>Panorámica</PresentationFormat>
  <Paragraphs>51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de Office</vt:lpstr>
      <vt:lpstr>Presentación de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Guillermo Salvador Plata Martínez</dc:creator>
  <cp:lastModifiedBy>Usuario de Windows</cp:lastModifiedBy>
  <cp:revision>43</cp:revision>
  <dcterms:created xsi:type="dcterms:W3CDTF">2017-10-05T18:52:50Z</dcterms:created>
  <dcterms:modified xsi:type="dcterms:W3CDTF">2019-03-05T01:40:55Z</dcterms:modified>
</cp:coreProperties>
</file>